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8" r:id="rId2"/>
    <p:sldId id="319" r:id="rId3"/>
    <p:sldId id="256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10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3019F-96C4-4473-80E3-A9BF3C2A29C9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72123-6DCC-45A9-8270-B0967BA541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23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27F807-316D-43C8-B616-CFE1630BD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923C80-5FDE-478F-BC2E-7DAA17F07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43FEB2-2DE7-4540-952C-FD3E66F5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FFD324-7C09-42A0-86E8-A97D4AE9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86D81B-B6B9-4B2E-A236-EBFFF23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7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E20B9-35BF-4016-A761-B226B523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B7F29EC-EFC8-41AF-9548-BD6650961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E9460C-5F9C-4215-AEDB-DB3BEE50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E7E1E0-36B0-495F-8978-9A89F110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02D8D4-11B8-4975-9213-C12A9EA4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5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322B8F8-A1D2-4727-A179-2CAF22FDA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3F4245-2E8E-475C-82A0-49D0E6D22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EEE5F8-A514-4550-9F71-2CA08AB8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3CA0BE-F5C6-45B6-946C-3BEDC040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08C418-FEA6-4B20-85B0-E71A1F20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8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430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FB0A1E-8B7A-45F3-982B-4DF81A53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B7B268-D164-4372-AB65-1C9246A8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7EBF6D-41D3-4D0F-914B-F0D9F9C9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C4372F-5358-4C7F-BF51-E19A6737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2E7B46-089E-47BA-AF43-A2C7C375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97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9EDC0-0F97-4E61-B893-686D5BFB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400A72-8C97-4E11-A91B-C94A55EB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244BF-2D2F-45E0-8D41-14594A6D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05A555-E709-4CA9-BE0F-3B168F76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37210D-9005-4549-B123-3F490DE5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03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B0245A-D5AA-4A62-BBB8-A05DA5B6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393475-1EC5-4853-9E63-F4B7B62CF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3ABCC0-FB96-4BF5-A459-66B99F40E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20AFC2-35D9-46E3-B35A-6F56A25F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55104B-4E27-4319-B9B9-B4A68F64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0FBA71-0B25-40AC-8DFB-A6027B93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55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48347-30BF-49E8-B923-825E3B67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79B0C8-6514-4D43-92CB-537591BD5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4BA856-BB3B-4E7B-B1A7-ECFAD993D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F1A66B1-9839-4045-A2F6-C34B48D6D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F6947FE-E0D2-4E52-BF6B-1289700A0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EFCFDF7-8F32-44EE-990D-AAB30914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8849F18-48BF-4BA7-B3E2-7C68A465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FE5C785-A7DF-4C94-94C9-CF18E589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12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BAACAA-B071-4A8B-95A4-7F2F0C47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3B89CEC-DA56-4972-B707-C54CFA57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63F38E9-B5B0-478D-B323-1E49A50F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26D2E7-496B-45F2-AA5C-7DA4158D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60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AF35199-0F8E-4D49-9900-177290F1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7BF760-08B2-4F08-A2D7-02DED447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594D2F-4E1B-4E01-968F-5A7BB48D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82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6375F8-04D2-4CDD-ABF6-336A2790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F2801-3347-485C-A987-74996C5D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BC1EDD-77F9-4DAB-A53E-C4D548F01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571BF6-3CC7-4898-ADC8-72BB5C93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11C32-DF2A-412B-9CB8-288E6102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48992C-1FA3-4D76-9371-26F08F95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14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72E836-7C26-4B73-B517-BDE86CE1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53D584-5481-47FA-A7DD-9E5F5B355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965D07-40DB-4896-AB00-931140FC4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61F155-F2B0-4A29-AD9E-D91D7226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9AC6B3-A48A-4F7F-B6CE-3A5B2E0D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675C39-C78F-4D22-B9AD-AC60944B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68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8C93E5-DEEC-4EC3-B7E0-72857829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08C9DD-B7AB-4A4E-ACBA-8741F888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CF4A5D-BA68-4FCE-8EBD-CD9D80F49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AB1C-241E-46F6-92E5-B3D0167E51D8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432776-6351-437E-86B7-B636D6AD6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539B90-D434-433E-9A96-3451BFFD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6C1A-2CF6-4134-9C28-0BF04DFD4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0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7">
            <a:extLst>
              <a:ext uri="{FF2B5EF4-FFF2-40B4-BE49-F238E27FC236}">
                <a16:creationId xmlns:a16="http://schemas.microsoft.com/office/drawing/2014/main" id="{A79942EF-3F69-4672-92A0-D47F5DF3385C}"/>
              </a:ext>
            </a:extLst>
          </p:cNvPr>
          <p:cNvSpPr txBox="1"/>
          <p:nvPr/>
        </p:nvSpPr>
        <p:spPr>
          <a:xfrm>
            <a:off x="712815" y="199004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>
                <a:latin typeface="Century Gothic" panose="020B0502020202020204" pitchFamily="34" charset="0"/>
                <a:ea typeface="Gotham Black" charset="0"/>
                <a:cs typeface="Mangal" panose="02040503050203030202" pitchFamily="18" charset="0"/>
              </a:rPr>
              <a:t>miniPCS</a:t>
            </a:r>
            <a:r>
              <a:rPr lang="pl-PL" sz="2800" b="1" dirty="0">
                <a:latin typeface="Century Gothic" panose="020B0502020202020204" pitchFamily="34" charset="0"/>
                <a:ea typeface="Gotham Black" charset="0"/>
                <a:cs typeface="Mangal" panose="02040503050203030202" pitchFamily="18" charset="0"/>
              </a:rPr>
              <a:t> </a:t>
            </a:r>
            <a:r>
              <a:rPr lang="pl-PL" sz="2800" b="1" dirty="0" err="1">
                <a:latin typeface="Century Gothic" panose="020B0502020202020204" pitchFamily="34" charset="0"/>
                <a:ea typeface="Gotham Black" charset="0"/>
                <a:cs typeface="Mangal" panose="02040503050203030202" pitchFamily="18" charset="0"/>
              </a:rPr>
              <a:t>pH</a:t>
            </a:r>
            <a:r>
              <a:rPr lang="pl-PL" sz="2800" b="1" dirty="0">
                <a:latin typeface="Century Gothic" panose="020B0502020202020204" pitchFamily="34" charset="0"/>
                <a:ea typeface="Gotham Black" charset="0"/>
                <a:cs typeface="Mangal" panose="02040503050203030202" pitchFamily="18" charset="0"/>
              </a:rPr>
              <a:t>-Tlen</a:t>
            </a:r>
            <a:endParaRPr lang="en-US" sz="2800" b="1" dirty="0">
              <a:latin typeface="Century Gothic" panose="020B0502020202020204" pitchFamily="34" charset="0"/>
              <a:ea typeface="Gotham Black" charset="0"/>
              <a:cs typeface="Mangal" panose="02040503050203030202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0B6D59D-1235-4C41-839B-D8DF27D701A9}"/>
              </a:ext>
            </a:extLst>
          </p:cNvPr>
          <p:cNvSpPr txBox="1"/>
          <p:nvPr/>
        </p:nvSpPr>
        <p:spPr>
          <a:xfrm>
            <a:off x="712815" y="825940"/>
            <a:ext cx="3886728" cy="479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Urządzenie sterujące PCS to zautomatyzowany system kontroli wody basenowej, zaprojektowany w oparciu o mikroprocesor.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Kontrola i dozowanie środków chemicznych połączone jest z możliwością sterowania pracą pompy filtracyjnej.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Łatwa dla użytkownika prezentacja menu i podmenu jest możliwa dzięki wyświetlaczowi LCD obsługiwanemu dotykowo.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opcje i ustawienia są dostępne dzięki intuicyjnemu menu o logicznej strukturze.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sondy i czujniki połączone są z jednostką centralną, dzięki czemu mamy możliwość bezpośredniego monitorowania wszystkich parametrów. Dostępne są również programowalne alarmy na wypadek uszkodzenia elementów lub awarii.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8BFD643-640E-4890-A1AA-E2F6C983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07" y="825940"/>
            <a:ext cx="6497874" cy="2483234"/>
          </a:xfrm>
          <a:prstGeom prst="rect">
            <a:avLst/>
          </a:prstGeom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AA529656-566D-4D32-9E7D-BFAFD2C3C5D9}"/>
              </a:ext>
            </a:extLst>
          </p:cNvPr>
          <p:cNvSpPr txBox="1"/>
          <p:nvPr/>
        </p:nvSpPr>
        <p:spPr>
          <a:xfrm>
            <a:off x="4615465" y="3435629"/>
            <a:ext cx="513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Century Gothic" panose="020B0502020202020204" pitchFamily="34" charset="0"/>
                <a:ea typeface="Gotham Black" charset="0"/>
                <a:cs typeface="Mangal" panose="02040503050203030202" pitchFamily="18" charset="0"/>
              </a:rPr>
              <a:t>Podstawowe elementy urządzenia:</a:t>
            </a:r>
            <a:endParaRPr lang="en-US" sz="1600" b="1" dirty="0">
              <a:latin typeface="Century Gothic" panose="020B0502020202020204" pitchFamily="34" charset="0"/>
              <a:ea typeface="Gotham Black" charset="0"/>
              <a:cs typeface="Mangal" panose="02040503050203030202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D752C6-6ACB-43E7-84BA-58CC94A08B2E}"/>
              </a:ext>
            </a:extLst>
          </p:cNvPr>
          <p:cNvSpPr txBox="1"/>
          <p:nvPr/>
        </p:nvSpPr>
        <p:spPr>
          <a:xfrm>
            <a:off x="4615465" y="3774183"/>
            <a:ext cx="6898339" cy="267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obudowa z dotykowym wyświetlaczem, 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pomiarowa, 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sonda </a:t>
            </a:r>
            <a:r>
              <a:rPr lang="pl-PL" sz="1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dwie pompy perystaltyczne do dozowania chemii,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czujnik przepływu wody przez celkę pomiarową,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 wstępny wody pomiarowej z elementami przyłączeniowymi, 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wężyk poboru wody do celki pomiarowej (10m), złączki i zawory dozujące,</a:t>
            </a:r>
          </a:p>
          <a:p>
            <a:pPr marL="171450" lvl="0" indent="-1714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miejsce do podłączenia pompy filtracyjnej poprzez zewnętrzny stycznik w celu zarządzania jej pracą,</a:t>
            </a:r>
          </a:p>
          <a:p>
            <a:pPr marL="171450" lvl="0" indent="-1714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tablica PCS ułatwiająca montaż całego zestawu </a:t>
            </a:r>
            <a:r>
              <a:rPr lang="pl-PL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urządzenia.</a:t>
            </a:r>
            <a:endParaRPr lang="pl-PL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8188FE8-C5AD-4D56-849A-EB238B0A4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45" y="245659"/>
            <a:ext cx="1065636" cy="4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3086"/>
      </p:ext>
    </p:extLst>
  </p:cSld>
  <p:clrMapOvr>
    <a:masterClrMapping/>
  </p:clrMapOvr>
  <p:transition spd="med" advClick="0" advTm="1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6685270" y="386663"/>
            <a:ext cx="297228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pl-PL" sz="2000" b="1" dirty="0">
                <a:latin typeface="Century Gothic" panose="020B0502020202020204" pitchFamily="34" charset="0"/>
                <a:ea typeface="Poppins Medium" charset="0"/>
                <a:cs typeface="Calibri" panose="020F0502020204030204" pitchFamily="34" charset="0"/>
              </a:rPr>
              <a:t>Dodatkowe elementy:</a:t>
            </a:r>
            <a:endParaRPr lang="en-US" sz="2000" b="1" dirty="0">
              <a:latin typeface="Century Gothic" panose="020B0502020202020204" pitchFamily="34" charset="0"/>
              <a:ea typeface="Poppins Medium" charset="0"/>
              <a:cs typeface="Calibri" panose="020F0502020204030204" pitchFamily="34" charset="0"/>
            </a:endParaRPr>
          </a:p>
        </p:txBody>
      </p:sp>
      <p:sp>
        <p:nvSpPr>
          <p:cNvPr id="72" name="Shape 2839"/>
          <p:cNvSpPr/>
          <p:nvPr/>
        </p:nvSpPr>
        <p:spPr>
          <a:xfrm>
            <a:off x="1151568" y="386663"/>
            <a:ext cx="309815" cy="282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64">
            <a:extLst>
              <a:ext uri="{FF2B5EF4-FFF2-40B4-BE49-F238E27FC236}">
                <a16:creationId xmlns:a16="http://schemas.microsoft.com/office/drawing/2014/main" id="{6BD4D646-5663-4C55-8911-8A554314D7B6}"/>
              </a:ext>
            </a:extLst>
          </p:cNvPr>
          <p:cNvSpPr txBox="1"/>
          <p:nvPr/>
        </p:nvSpPr>
        <p:spPr>
          <a:xfrm>
            <a:off x="1547425" y="347157"/>
            <a:ext cx="309732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pl-PL" sz="2000" b="1" dirty="0">
                <a:latin typeface="Century Gothic" panose="020B0502020202020204" pitchFamily="34" charset="0"/>
                <a:ea typeface="Poppins Medium" charset="0"/>
                <a:cs typeface="Calibri" panose="020F0502020204030204" pitchFamily="34" charset="0"/>
              </a:rPr>
              <a:t>Podstawowe elementy</a:t>
            </a:r>
            <a:r>
              <a:rPr lang="pl-PL" sz="1400" b="1" dirty="0">
                <a:latin typeface="Century Gothic" panose="020B0502020202020204" pitchFamily="34" charset="0"/>
                <a:ea typeface="Poppins Medium" charset="0"/>
                <a:cs typeface="Calibri" panose="020F0502020204030204" pitchFamily="34" charset="0"/>
              </a:rPr>
              <a:t>:</a:t>
            </a:r>
            <a:endParaRPr lang="en-US" sz="1400" b="1" dirty="0">
              <a:latin typeface="Century Gothic" panose="020B0502020202020204" pitchFamily="34" charset="0"/>
              <a:ea typeface="Poppins Medium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AF6B961-D0A2-444E-8CEB-F30129E1B06C}"/>
              </a:ext>
            </a:extLst>
          </p:cNvPr>
          <p:cNvSpPr txBox="1"/>
          <p:nvPr/>
        </p:nvSpPr>
        <p:spPr>
          <a:xfrm>
            <a:off x="1235191" y="932546"/>
            <a:ext cx="3418610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dozowanie aktywnego </a:t>
            </a: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tlenu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ozowanie </a:t>
            </a:r>
            <a:r>
              <a:rPr lang="pl-PL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stawianie limitu czasu dozowania</a:t>
            </a: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ontrola przepływu wody przez celkę pomiarową z czujnikiem przepływu</a:t>
            </a: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arządzanie czasem pracy pompy filtracyjnej</a:t>
            </a: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ontrola poziomu środków chemicznych w baniakach</a:t>
            </a:r>
          </a:p>
          <a:p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FF84AD4-6C16-4C59-AAE3-A3B85A9A16ED}"/>
              </a:ext>
            </a:extLst>
          </p:cNvPr>
          <p:cNvSpPr txBox="1"/>
          <p:nvPr/>
        </p:nvSpPr>
        <p:spPr>
          <a:xfrm>
            <a:off x="6392482" y="915034"/>
            <a:ext cx="4564327" cy="17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terowanie pracą pompy dozującej koagulant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terowanie pracą pompy dozującej środek </a:t>
            </a:r>
            <a:r>
              <a:rPr lang="pl-PL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glonobójczy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2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omiar </a:t>
            </a: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sterowanie temperaturą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1085">
            <a:extLst>
              <a:ext uri="{FF2B5EF4-FFF2-40B4-BE49-F238E27FC236}">
                <a16:creationId xmlns:a16="http://schemas.microsoft.com/office/drawing/2014/main" id="{D3441A8D-186D-48CF-9767-8413D8B16A3F}"/>
              </a:ext>
            </a:extLst>
          </p:cNvPr>
          <p:cNvSpPr/>
          <p:nvPr/>
        </p:nvSpPr>
        <p:spPr>
          <a:xfrm>
            <a:off x="6309418" y="407810"/>
            <a:ext cx="264689" cy="25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7708" tIns="27708" rIns="27708" bIns="27708" numCol="1" anchor="ctr">
            <a:noAutofit/>
          </a:bodyPr>
          <a:lstStyle/>
          <a:p>
            <a:pPr algn="ctr" defTabSz="266018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1818" dirty="0">
              <a:latin typeface="+mj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A9EF92-FE07-4595-BC96-39A805F3A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82" y="324097"/>
            <a:ext cx="1065636" cy="4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96475"/>
      </p:ext>
    </p:extLst>
  </p:cSld>
  <p:clrMapOvr>
    <a:masterClrMapping/>
  </p:clrMapOvr>
  <p:transition spd="med" advClick="0" advTm="1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F1CCD63-62FE-4676-B7E9-151B93E81AC0}"/>
              </a:ext>
            </a:extLst>
          </p:cNvPr>
          <p:cNvSpPr txBox="1"/>
          <p:nvPr/>
        </p:nvSpPr>
        <p:spPr>
          <a:xfrm>
            <a:off x="726004" y="991823"/>
            <a:ext cx="10739991" cy="3921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WYŚWIETLACZ </a:t>
            </a:r>
            <a:r>
              <a:rPr lang="pl-PL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LCD panoramiczny 4,3” z dotykowym interfejsem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SONDA </a:t>
            </a:r>
            <a:r>
              <a:rPr lang="pl-PL" sz="1200" b="1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0-14 z  zasadową korektą, zbudowana z elektrody Ag/</a:t>
            </a:r>
            <a:r>
              <a:rPr lang="pl-PL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AgCl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końcówka szklana pokryta tlenkiem krzemu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KALIBRACJA</a:t>
            </a:r>
            <a:r>
              <a:rPr lang="pl-PL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punktowa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SPOSÓB STEROWANIA 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manualny i automatyczny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WYMIARY STEROWNIKA </a:t>
            </a:r>
            <a:r>
              <a:rPr lang="pl-PL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387x190x51 mm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WYMIARY TABLICY  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740x560x155 mm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PODŁĄCZENIA ELEKTRYCZNE 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zasilanie 230 V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GWARANCJA</a:t>
            </a:r>
            <a:r>
              <a:rPr lang="pl-PL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lata na części elektroniczne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1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WAGA</a:t>
            </a:r>
            <a:r>
              <a:rPr lang="pl-PL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5 kg</a:t>
            </a:r>
            <a:endParaRPr lang="pl-PL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1DEF7B39-D042-4971-8714-A834CA384B38}"/>
              </a:ext>
            </a:extLst>
          </p:cNvPr>
          <p:cNvSpPr txBox="1"/>
          <p:nvPr/>
        </p:nvSpPr>
        <p:spPr>
          <a:xfrm>
            <a:off x="686000" y="273436"/>
            <a:ext cx="283923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pl-PL" sz="2400" b="1" dirty="0">
                <a:latin typeface="Century Gothic" panose="020B0502020202020204" pitchFamily="34" charset="0"/>
                <a:ea typeface="Poppins Medium" charset="0"/>
                <a:cs typeface="Calibri" panose="020F0502020204030204" pitchFamily="34" charset="0"/>
              </a:rPr>
              <a:t>Dane techniczne:</a:t>
            </a:r>
            <a:endParaRPr lang="en-US" sz="2400" b="1" dirty="0">
              <a:latin typeface="Century Gothic" panose="020B0502020202020204" pitchFamily="34" charset="0"/>
              <a:ea typeface="Poppins Medium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F48CAB1-F561-4F98-B800-F1DC1D87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82" y="324097"/>
            <a:ext cx="1065636" cy="4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84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277</Words>
  <Application>Microsoft Office PowerPoint</Application>
  <PresentationFormat>Panoramiczny</PresentationFormat>
  <Paragraphs>38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Symbol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Klaudia-PCS</dc:creator>
  <cp:lastModifiedBy>Klaudia</cp:lastModifiedBy>
  <cp:revision>21</cp:revision>
  <dcterms:created xsi:type="dcterms:W3CDTF">2021-12-28T10:22:46Z</dcterms:created>
  <dcterms:modified xsi:type="dcterms:W3CDTF">2025-03-05T12:20:40Z</dcterms:modified>
</cp:coreProperties>
</file>